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g" ContentType="image/jpeg"/>
  <Override PartName="/ppt/media/image6.jpg" ContentType="image/jpeg"/>
  <Override PartName="/ppt/media/image7.jpg" ContentType="image/jpeg"/>
  <Override PartName="/ppt/media/image9.jpg" ContentType="image/jpeg"/>
  <Override PartName="/ppt/media/image10.jpg" ContentType="image/jpeg"/>
  <Override PartName="/ppt/media/image11.jpg" ContentType="image/jpeg"/>
  <Override PartName="/ppt/media/image12.jpg" ContentType="image/jpeg"/>
  <Override PartName="/ppt/media/image1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0" r:id="rId6"/>
    <p:sldId id="271" r:id="rId7"/>
    <p:sldId id="272" r:id="rId8"/>
    <p:sldId id="260" r:id="rId9"/>
    <p:sldId id="263" r:id="rId10"/>
    <p:sldId id="265"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157CC0-B09F-4F36-B926-B9FCD94A5654}">
          <p14:sldIdLst>
            <p14:sldId id="256"/>
          </p14:sldIdLst>
        </p14:section>
        <p14:section name="Untitled Section" id="{C7C63F27-99F9-4529-B2FD-2D7D35A168BC}">
          <p14:sldIdLst>
            <p14:sldId id="257"/>
            <p14:sldId id="258"/>
            <p14:sldId id="259"/>
            <p14:sldId id="270"/>
            <p14:sldId id="271"/>
            <p14:sldId id="272"/>
            <p14:sldId id="260"/>
            <p14:sldId id="263"/>
            <p14:sldId id="265"/>
            <p14:sldId id="268"/>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3D81-7BC2-44F6-A900-23A5508DA0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D14728-0AA1-4130-9B74-0AD180D5B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D3F404-9461-4134-A0AA-00E9F5EEEAE4}"/>
              </a:ext>
            </a:extLst>
          </p:cNvPr>
          <p:cNvSpPr>
            <a:spLocks noGrp="1"/>
          </p:cNvSpPr>
          <p:nvPr>
            <p:ph type="dt" sz="half" idx="10"/>
          </p:nvPr>
        </p:nvSpPr>
        <p:spPr/>
        <p:txBody>
          <a:bodyPr/>
          <a:lstStyle/>
          <a:p>
            <a:fld id="{B1EF4152-19AE-4169-84C0-74110907BE23}" type="datetimeFigureOut">
              <a:rPr lang="en-US" smtClean="0"/>
              <a:t>6/25/2020</a:t>
            </a:fld>
            <a:endParaRPr lang="en-US"/>
          </a:p>
        </p:txBody>
      </p:sp>
      <p:sp>
        <p:nvSpPr>
          <p:cNvPr id="5" name="Footer Placeholder 4">
            <a:extLst>
              <a:ext uri="{FF2B5EF4-FFF2-40B4-BE49-F238E27FC236}">
                <a16:creationId xmlns:a16="http://schemas.microsoft.com/office/drawing/2014/main" id="{B8B964F5-D671-493F-9A98-C2589D0DD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60672-7BD8-4F8A-886C-0E4767980FE9}"/>
              </a:ext>
            </a:extLst>
          </p:cNvPr>
          <p:cNvSpPr>
            <a:spLocks noGrp="1"/>
          </p:cNvSpPr>
          <p:nvPr>
            <p:ph type="sldNum" sz="quarter" idx="12"/>
          </p:nvPr>
        </p:nvSpPr>
        <p:spPr/>
        <p:txBody>
          <a:bodyPr/>
          <a:lstStyle/>
          <a:p>
            <a:fld id="{BED48F29-D14E-4A5D-A58A-68B0651D880D}" type="slidenum">
              <a:rPr lang="en-US" smtClean="0"/>
              <a:t>‹#›</a:t>
            </a:fld>
            <a:endParaRPr lang="en-US"/>
          </a:p>
        </p:txBody>
      </p:sp>
    </p:spTree>
    <p:extLst>
      <p:ext uri="{BB962C8B-B14F-4D97-AF65-F5344CB8AC3E}">
        <p14:creationId xmlns:p14="http://schemas.microsoft.com/office/powerpoint/2010/main" val="2943510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DFBD4-919C-4B09-BE33-E230614E19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CF8CB3-6CD6-47F9-9F1A-8E9FAA8C02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A3D7A-8355-4E62-8141-63524F30C230}"/>
              </a:ext>
            </a:extLst>
          </p:cNvPr>
          <p:cNvSpPr>
            <a:spLocks noGrp="1"/>
          </p:cNvSpPr>
          <p:nvPr>
            <p:ph type="dt" sz="half" idx="10"/>
          </p:nvPr>
        </p:nvSpPr>
        <p:spPr/>
        <p:txBody>
          <a:bodyPr/>
          <a:lstStyle/>
          <a:p>
            <a:fld id="{B1EF4152-19AE-4169-84C0-74110907BE23}" type="datetimeFigureOut">
              <a:rPr lang="en-US" smtClean="0"/>
              <a:t>6/25/2020</a:t>
            </a:fld>
            <a:endParaRPr lang="en-US"/>
          </a:p>
        </p:txBody>
      </p:sp>
      <p:sp>
        <p:nvSpPr>
          <p:cNvPr id="5" name="Footer Placeholder 4">
            <a:extLst>
              <a:ext uri="{FF2B5EF4-FFF2-40B4-BE49-F238E27FC236}">
                <a16:creationId xmlns:a16="http://schemas.microsoft.com/office/drawing/2014/main" id="{0FF09747-3149-43EB-BCC9-70D42AE20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77C70-70C5-43C4-BB85-A498F4B4672F}"/>
              </a:ext>
            </a:extLst>
          </p:cNvPr>
          <p:cNvSpPr>
            <a:spLocks noGrp="1"/>
          </p:cNvSpPr>
          <p:nvPr>
            <p:ph type="sldNum" sz="quarter" idx="12"/>
          </p:nvPr>
        </p:nvSpPr>
        <p:spPr/>
        <p:txBody>
          <a:bodyPr/>
          <a:lstStyle/>
          <a:p>
            <a:fld id="{BED48F29-D14E-4A5D-A58A-68B0651D880D}" type="slidenum">
              <a:rPr lang="en-US" smtClean="0"/>
              <a:t>‹#›</a:t>
            </a:fld>
            <a:endParaRPr lang="en-US"/>
          </a:p>
        </p:txBody>
      </p:sp>
    </p:spTree>
    <p:extLst>
      <p:ext uri="{BB962C8B-B14F-4D97-AF65-F5344CB8AC3E}">
        <p14:creationId xmlns:p14="http://schemas.microsoft.com/office/powerpoint/2010/main" val="30608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F4FD4A-FC42-42DE-A024-8C0C40A138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17BC9-8A5A-4D2F-A833-5CCF794DB7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0A14DA-5232-4168-89EB-9C092ADA968A}"/>
              </a:ext>
            </a:extLst>
          </p:cNvPr>
          <p:cNvSpPr>
            <a:spLocks noGrp="1"/>
          </p:cNvSpPr>
          <p:nvPr>
            <p:ph type="dt" sz="half" idx="10"/>
          </p:nvPr>
        </p:nvSpPr>
        <p:spPr/>
        <p:txBody>
          <a:bodyPr/>
          <a:lstStyle/>
          <a:p>
            <a:fld id="{B1EF4152-19AE-4169-84C0-74110907BE23}" type="datetimeFigureOut">
              <a:rPr lang="en-US" smtClean="0"/>
              <a:t>6/25/2020</a:t>
            </a:fld>
            <a:endParaRPr lang="en-US"/>
          </a:p>
        </p:txBody>
      </p:sp>
      <p:sp>
        <p:nvSpPr>
          <p:cNvPr id="5" name="Footer Placeholder 4">
            <a:extLst>
              <a:ext uri="{FF2B5EF4-FFF2-40B4-BE49-F238E27FC236}">
                <a16:creationId xmlns:a16="http://schemas.microsoft.com/office/drawing/2014/main" id="{3D03F165-D7B2-4640-B01E-596CAFEBE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7D2A7-75D7-4E23-AB11-5735D0725DC7}"/>
              </a:ext>
            </a:extLst>
          </p:cNvPr>
          <p:cNvSpPr>
            <a:spLocks noGrp="1"/>
          </p:cNvSpPr>
          <p:nvPr>
            <p:ph type="sldNum" sz="quarter" idx="12"/>
          </p:nvPr>
        </p:nvSpPr>
        <p:spPr/>
        <p:txBody>
          <a:bodyPr/>
          <a:lstStyle/>
          <a:p>
            <a:fld id="{BED48F29-D14E-4A5D-A58A-68B0651D880D}" type="slidenum">
              <a:rPr lang="en-US" smtClean="0"/>
              <a:t>‹#›</a:t>
            </a:fld>
            <a:endParaRPr lang="en-US"/>
          </a:p>
        </p:txBody>
      </p:sp>
    </p:spTree>
    <p:extLst>
      <p:ext uri="{BB962C8B-B14F-4D97-AF65-F5344CB8AC3E}">
        <p14:creationId xmlns:p14="http://schemas.microsoft.com/office/powerpoint/2010/main" val="3437238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14D18-96B3-4F8D-9B05-E9E56EF50D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CB638-0277-40FC-AEA6-26461FD534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192D3-A787-4213-BB28-385E0A573FED}"/>
              </a:ext>
            </a:extLst>
          </p:cNvPr>
          <p:cNvSpPr>
            <a:spLocks noGrp="1"/>
          </p:cNvSpPr>
          <p:nvPr>
            <p:ph type="dt" sz="half" idx="10"/>
          </p:nvPr>
        </p:nvSpPr>
        <p:spPr/>
        <p:txBody>
          <a:bodyPr/>
          <a:lstStyle/>
          <a:p>
            <a:fld id="{B1EF4152-19AE-4169-84C0-74110907BE23}" type="datetimeFigureOut">
              <a:rPr lang="en-US" smtClean="0"/>
              <a:t>6/25/2020</a:t>
            </a:fld>
            <a:endParaRPr lang="en-US"/>
          </a:p>
        </p:txBody>
      </p:sp>
      <p:sp>
        <p:nvSpPr>
          <p:cNvPr id="5" name="Footer Placeholder 4">
            <a:extLst>
              <a:ext uri="{FF2B5EF4-FFF2-40B4-BE49-F238E27FC236}">
                <a16:creationId xmlns:a16="http://schemas.microsoft.com/office/drawing/2014/main" id="{4E2017E1-A81B-420E-9548-4BD61A4A1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8AF12A-9019-4F66-BC55-DA674D8D14A4}"/>
              </a:ext>
            </a:extLst>
          </p:cNvPr>
          <p:cNvSpPr>
            <a:spLocks noGrp="1"/>
          </p:cNvSpPr>
          <p:nvPr>
            <p:ph type="sldNum" sz="quarter" idx="12"/>
          </p:nvPr>
        </p:nvSpPr>
        <p:spPr/>
        <p:txBody>
          <a:bodyPr/>
          <a:lstStyle/>
          <a:p>
            <a:fld id="{BED48F29-D14E-4A5D-A58A-68B0651D880D}" type="slidenum">
              <a:rPr lang="en-US" smtClean="0"/>
              <a:t>‹#›</a:t>
            </a:fld>
            <a:endParaRPr lang="en-US"/>
          </a:p>
        </p:txBody>
      </p:sp>
    </p:spTree>
    <p:extLst>
      <p:ext uri="{BB962C8B-B14F-4D97-AF65-F5344CB8AC3E}">
        <p14:creationId xmlns:p14="http://schemas.microsoft.com/office/powerpoint/2010/main" val="3827385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4EEA-6993-4836-9A5D-AA7B64281C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72FBEB-383B-407C-B28B-6481AA84D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C80EC6-243F-481B-9FE9-D903741A5E32}"/>
              </a:ext>
            </a:extLst>
          </p:cNvPr>
          <p:cNvSpPr>
            <a:spLocks noGrp="1"/>
          </p:cNvSpPr>
          <p:nvPr>
            <p:ph type="dt" sz="half" idx="10"/>
          </p:nvPr>
        </p:nvSpPr>
        <p:spPr/>
        <p:txBody>
          <a:bodyPr/>
          <a:lstStyle/>
          <a:p>
            <a:fld id="{B1EF4152-19AE-4169-84C0-74110907BE23}" type="datetimeFigureOut">
              <a:rPr lang="en-US" smtClean="0"/>
              <a:t>6/25/2020</a:t>
            </a:fld>
            <a:endParaRPr lang="en-US"/>
          </a:p>
        </p:txBody>
      </p:sp>
      <p:sp>
        <p:nvSpPr>
          <p:cNvPr id="5" name="Footer Placeholder 4">
            <a:extLst>
              <a:ext uri="{FF2B5EF4-FFF2-40B4-BE49-F238E27FC236}">
                <a16:creationId xmlns:a16="http://schemas.microsoft.com/office/drawing/2014/main" id="{C25BCE3A-CB7A-4B81-9336-2E98017287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DC08F-4A41-4468-9EB6-F9ED742DC0B2}"/>
              </a:ext>
            </a:extLst>
          </p:cNvPr>
          <p:cNvSpPr>
            <a:spLocks noGrp="1"/>
          </p:cNvSpPr>
          <p:nvPr>
            <p:ph type="sldNum" sz="quarter" idx="12"/>
          </p:nvPr>
        </p:nvSpPr>
        <p:spPr/>
        <p:txBody>
          <a:bodyPr/>
          <a:lstStyle/>
          <a:p>
            <a:fld id="{BED48F29-D14E-4A5D-A58A-68B0651D880D}" type="slidenum">
              <a:rPr lang="en-US" smtClean="0"/>
              <a:t>‹#›</a:t>
            </a:fld>
            <a:endParaRPr lang="en-US"/>
          </a:p>
        </p:txBody>
      </p:sp>
    </p:spTree>
    <p:extLst>
      <p:ext uri="{BB962C8B-B14F-4D97-AF65-F5344CB8AC3E}">
        <p14:creationId xmlns:p14="http://schemas.microsoft.com/office/powerpoint/2010/main" val="2551488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C6A1-A242-49E6-A4DE-AFBD7B1113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D578F0-278A-472D-ADC9-C53F6240E8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5CC17F-1663-4EA0-8B99-C66ECFEF2B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4A3AF2-1A1B-4CEB-AE90-52C55181EE50}"/>
              </a:ext>
            </a:extLst>
          </p:cNvPr>
          <p:cNvSpPr>
            <a:spLocks noGrp="1"/>
          </p:cNvSpPr>
          <p:nvPr>
            <p:ph type="dt" sz="half" idx="10"/>
          </p:nvPr>
        </p:nvSpPr>
        <p:spPr/>
        <p:txBody>
          <a:bodyPr/>
          <a:lstStyle/>
          <a:p>
            <a:fld id="{B1EF4152-19AE-4169-84C0-74110907BE23}" type="datetimeFigureOut">
              <a:rPr lang="en-US" smtClean="0"/>
              <a:t>6/25/2020</a:t>
            </a:fld>
            <a:endParaRPr lang="en-US"/>
          </a:p>
        </p:txBody>
      </p:sp>
      <p:sp>
        <p:nvSpPr>
          <p:cNvPr id="6" name="Footer Placeholder 5">
            <a:extLst>
              <a:ext uri="{FF2B5EF4-FFF2-40B4-BE49-F238E27FC236}">
                <a16:creationId xmlns:a16="http://schemas.microsoft.com/office/drawing/2014/main" id="{33F5B5B3-06A6-42FB-963C-A3F81F06E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9F70AD-9072-41DD-97A4-3DE1D355A0D5}"/>
              </a:ext>
            </a:extLst>
          </p:cNvPr>
          <p:cNvSpPr>
            <a:spLocks noGrp="1"/>
          </p:cNvSpPr>
          <p:nvPr>
            <p:ph type="sldNum" sz="quarter" idx="12"/>
          </p:nvPr>
        </p:nvSpPr>
        <p:spPr/>
        <p:txBody>
          <a:bodyPr/>
          <a:lstStyle/>
          <a:p>
            <a:fld id="{BED48F29-D14E-4A5D-A58A-68B0651D880D}" type="slidenum">
              <a:rPr lang="en-US" smtClean="0"/>
              <a:t>‹#›</a:t>
            </a:fld>
            <a:endParaRPr lang="en-US"/>
          </a:p>
        </p:txBody>
      </p:sp>
    </p:spTree>
    <p:extLst>
      <p:ext uri="{BB962C8B-B14F-4D97-AF65-F5344CB8AC3E}">
        <p14:creationId xmlns:p14="http://schemas.microsoft.com/office/powerpoint/2010/main" val="432275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A7E3-40BA-4C3E-B488-776798972A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9FCC92-A67F-4FFF-B53A-AC4C439962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C72142-D43C-414B-84C9-F8CA0948F4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65FD7D-3831-43BA-B9E3-E01A44F18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FF189F-E609-4A9D-BAF4-31E2BC8870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DD7304-2796-44D2-A13D-6940119907BA}"/>
              </a:ext>
            </a:extLst>
          </p:cNvPr>
          <p:cNvSpPr>
            <a:spLocks noGrp="1"/>
          </p:cNvSpPr>
          <p:nvPr>
            <p:ph type="dt" sz="half" idx="10"/>
          </p:nvPr>
        </p:nvSpPr>
        <p:spPr/>
        <p:txBody>
          <a:bodyPr/>
          <a:lstStyle/>
          <a:p>
            <a:fld id="{B1EF4152-19AE-4169-84C0-74110907BE23}" type="datetimeFigureOut">
              <a:rPr lang="en-US" smtClean="0"/>
              <a:t>6/25/2020</a:t>
            </a:fld>
            <a:endParaRPr lang="en-US"/>
          </a:p>
        </p:txBody>
      </p:sp>
      <p:sp>
        <p:nvSpPr>
          <p:cNvPr id="8" name="Footer Placeholder 7">
            <a:extLst>
              <a:ext uri="{FF2B5EF4-FFF2-40B4-BE49-F238E27FC236}">
                <a16:creationId xmlns:a16="http://schemas.microsoft.com/office/drawing/2014/main" id="{6883AC07-6900-40C4-A51E-09D0A3F845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7B3F12-48C3-4986-A0A3-A0497ABFAB76}"/>
              </a:ext>
            </a:extLst>
          </p:cNvPr>
          <p:cNvSpPr>
            <a:spLocks noGrp="1"/>
          </p:cNvSpPr>
          <p:nvPr>
            <p:ph type="sldNum" sz="quarter" idx="12"/>
          </p:nvPr>
        </p:nvSpPr>
        <p:spPr/>
        <p:txBody>
          <a:bodyPr/>
          <a:lstStyle/>
          <a:p>
            <a:fld id="{BED48F29-D14E-4A5D-A58A-68B0651D880D}" type="slidenum">
              <a:rPr lang="en-US" smtClean="0"/>
              <a:t>‹#›</a:t>
            </a:fld>
            <a:endParaRPr lang="en-US"/>
          </a:p>
        </p:txBody>
      </p:sp>
    </p:spTree>
    <p:extLst>
      <p:ext uri="{BB962C8B-B14F-4D97-AF65-F5344CB8AC3E}">
        <p14:creationId xmlns:p14="http://schemas.microsoft.com/office/powerpoint/2010/main" val="794441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5F8DB-222F-4BF0-9E3B-77BB2B316C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E2850F-5C48-412B-877A-287B2F7C0329}"/>
              </a:ext>
            </a:extLst>
          </p:cNvPr>
          <p:cNvSpPr>
            <a:spLocks noGrp="1"/>
          </p:cNvSpPr>
          <p:nvPr>
            <p:ph type="dt" sz="half" idx="10"/>
          </p:nvPr>
        </p:nvSpPr>
        <p:spPr/>
        <p:txBody>
          <a:bodyPr/>
          <a:lstStyle/>
          <a:p>
            <a:fld id="{B1EF4152-19AE-4169-84C0-74110907BE23}" type="datetimeFigureOut">
              <a:rPr lang="en-US" smtClean="0"/>
              <a:t>6/25/2020</a:t>
            </a:fld>
            <a:endParaRPr lang="en-US"/>
          </a:p>
        </p:txBody>
      </p:sp>
      <p:sp>
        <p:nvSpPr>
          <p:cNvPr id="4" name="Footer Placeholder 3">
            <a:extLst>
              <a:ext uri="{FF2B5EF4-FFF2-40B4-BE49-F238E27FC236}">
                <a16:creationId xmlns:a16="http://schemas.microsoft.com/office/drawing/2014/main" id="{244760A9-81B9-4A30-B8BD-7A806EE21C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3DFEB0-EC92-4584-B5F4-29B446C2BF54}"/>
              </a:ext>
            </a:extLst>
          </p:cNvPr>
          <p:cNvSpPr>
            <a:spLocks noGrp="1"/>
          </p:cNvSpPr>
          <p:nvPr>
            <p:ph type="sldNum" sz="quarter" idx="12"/>
          </p:nvPr>
        </p:nvSpPr>
        <p:spPr/>
        <p:txBody>
          <a:bodyPr/>
          <a:lstStyle/>
          <a:p>
            <a:fld id="{BED48F29-D14E-4A5D-A58A-68B0651D880D}" type="slidenum">
              <a:rPr lang="en-US" smtClean="0"/>
              <a:t>‹#›</a:t>
            </a:fld>
            <a:endParaRPr lang="en-US"/>
          </a:p>
        </p:txBody>
      </p:sp>
    </p:spTree>
    <p:extLst>
      <p:ext uri="{BB962C8B-B14F-4D97-AF65-F5344CB8AC3E}">
        <p14:creationId xmlns:p14="http://schemas.microsoft.com/office/powerpoint/2010/main" val="117878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A40EE4-8D69-4FCC-B800-564D9C4AA651}"/>
              </a:ext>
            </a:extLst>
          </p:cNvPr>
          <p:cNvSpPr>
            <a:spLocks noGrp="1"/>
          </p:cNvSpPr>
          <p:nvPr>
            <p:ph type="dt" sz="half" idx="10"/>
          </p:nvPr>
        </p:nvSpPr>
        <p:spPr/>
        <p:txBody>
          <a:bodyPr/>
          <a:lstStyle/>
          <a:p>
            <a:fld id="{B1EF4152-19AE-4169-84C0-74110907BE23}" type="datetimeFigureOut">
              <a:rPr lang="en-US" smtClean="0"/>
              <a:t>6/25/2020</a:t>
            </a:fld>
            <a:endParaRPr lang="en-US"/>
          </a:p>
        </p:txBody>
      </p:sp>
      <p:sp>
        <p:nvSpPr>
          <p:cNvPr id="3" name="Footer Placeholder 2">
            <a:extLst>
              <a:ext uri="{FF2B5EF4-FFF2-40B4-BE49-F238E27FC236}">
                <a16:creationId xmlns:a16="http://schemas.microsoft.com/office/drawing/2014/main" id="{3E9E3EAD-775B-4B16-8049-2A66F7105B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FAD85F-AE16-44E7-9277-6E125381EF1E}"/>
              </a:ext>
            </a:extLst>
          </p:cNvPr>
          <p:cNvSpPr>
            <a:spLocks noGrp="1"/>
          </p:cNvSpPr>
          <p:nvPr>
            <p:ph type="sldNum" sz="quarter" idx="12"/>
          </p:nvPr>
        </p:nvSpPr>
        <p:spPr/>
        <p:txBody>
          <a:bodyPr/>
          <a:lstStyle/>
          <a:p>
            <a:fld id="{BED48F29-D14E-4A5D-A58A-68B0651D880D}" type="slidenum">
              <a:rPr lang="en-US" smtClean="0"/>
              <a:t>‹#›</a:t>
            </a:fld>
            <a:endParaRPr lang="en-US"/>
          </a:p>
        </p:txBody>
      </p:sp>
    </p:spTree>
    <p:extLst>
      <p:ext uri="{BB962C8B-B14F-4D97-AF65-F5344CB8AC3E}">
        <p14:creationId xmlns:p14="http://schemas.microsoft.com/office/powerpoint/2010/main" val="1115478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AAA6D-F7F5-4B1B-85D9-105228ACA3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D2FD9D-0CF2-4E7B-9955-397CC68E0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833C0-9C1F-44EB-BB66-05B090B55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F4EB3-8B7C-44A0-BE33-5BA985783E1E}"/>
              </a:ext>
            </a:extLst>
          </p:cNvPr>
          <p:cNvSpPr>
            <a:spLocks noGrp="1"/>
          </p:cNvSpPr>
          <p:nvPr>
            <p:ph type="dt" sz="half" idx="10"/>
          </p:nvPr>
        </p:nvSpPr>
        <p:spPr/>
        <p:txBody>
          <a:bodyPr/>
          <a:lstStyle/>
          <a:p>
            <a:fld id="{B1EF4152-19AE-4169-84C0-74110907BE23}" type="datetimeFigureOut">
              <a:rPr lang="en-US" smtClean="0"/>
              <a:t>6/25/2020</a:t>
            </a:fld>
            <a:endParaRPr lang="en-US"/>
          </a:p>
        </p:txBody>
      </p:sp>
      <p:sp>
        <p:nvSpPr>
          <p:cNvPr id="6" name="Footer Placeholder 5">
            <a:extLst>
              <a:ext uri="{FF2B5EF4-FFF2-40B4-BE49-F238E27FC236}">
                <a16:creationId xmlns:a16="http://schemas.microsoft.com/office/drawing/2014/main" id="{FD565515-9496-462A-BFE6-9D696A3483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64E44-9FFC-4A4F-9389-698BF116966D}"/>
              </a:ext>
            </a:extLst>
          </p:cNvPr>
          <p:cNvSpPr>
            <a:spLocks noGrp="1"/>
          </p:cNvSpPr>
          <p:nvPr>
            <p:ph type="sldNum" sz="quarter" idx="12"/>
          </p:nvPr>
        </p:nvSpPr>
        <p:spPr/>
        <p:txBody>
          <a:bodyPr/>
          <a:lstStyle/>
          <a:p>
            <a:fld id="{BED48F29-D14E-4A5D-A58A-68B0651D880D}" type="slidenum">
              <a:rPr lang="en-US" smtClean="0"/>
              <a:t>‹#›</a:t>
            </a:fld>
            <a:endParaRPr lang="en-US"/>
          </a:p>
        </p:txBody>
      </p:sp>
    </p:spTree>
    <p:extLst>
      <p:ext uri="{BB962C8B-B14F-4D97-AF65-F5344CB8AC3E}">
        <p14:creationId xmlns:p14="http://schemas.microsoft.com/office/powerpoint/2010/main" val="1912636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FCB3-0BB6-4850-8594-1BEDD8A68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717322-7083-44AC-A52C-2DE8F46BDF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4A4A63-B836-492B-B801-6F2BFDFBF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9A5C3-8E44-4619-9A46-2C69865C953D}"/>
              </a:ext>
            </a:extLst>
          </p:cNvPr>
          <p:cNvSpPr>
            <a:spLocks noGrp="1"/>
          </p:cNvSpPr>
          <p:nvPr>
            <p:ph type="dt" sz="half" idx="10"/>
          </p:nvPr>
        </p:nvSpPr>
        <p:spPr/>
        <p:txBody>
          <a:bodyPr/>
          <a:lstStyle/>
          <a:p>
            <a:fld id="{B1EF4152-19AE-4169-84C0-74110907BE23}" type="datetimeFigureOut">
              <a:rPr lang="en-US" smtClean="0"/>
              <a:t>6/25/2020</a:t>
            </a:fld>
            <a:endParaRPr lang="en-US"/>
          </a:p>
        </p:txBody>
      </p:sp>
      <p:sp>
        <p:nvSpPr>
          <p:cNvPr id="6" name="Footer Placeholder 5">
            <a:extLst>
              <a:ext uri="{FF2B5EF4-FFF2-40B4-BE49-F238E27FC236}">
                <a16:creationId xmlns:a16="http://schemas.microsoft.com/office/drawing/2014/main" id="{F59713E6-2AC8-478F-B341-F1DE91D8D5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1BE039-FC7D-4949-B557-88867302FE42}"/>
              </a:ext>
            </a:extLst>
          </p:cNvPr>
          <p:cNvSpPr>
            <a:spLocks noGrp="1"/>
          </p:cNvSpPr>
          <p:nvPr>
            <p:ph type="sldNum" sz="quarter" idx="12"/>
          </p:nvPr>
        </p:nvSpPr>
        <p:spPr/>
        <p:txBody>
          <a:bodyPr/>
          <a:lstStyle/>
          <a:p>
            <a:fld id="{BED48F29-D14E-4A5D-A58A-68B0651D880D}" type="slidenum">
              <a:rPr lang="en-US" smtClean="0"/>
              <a:t>‹#›</a:t>
            </a:fld>
            <a:endParaRPr lang="en-US"/>
          </a:p>
        </p:txBody>
      </p:sp>
    </p:spTree>
    <p:extLst>
      <p:ext uri="{BB962C8B-B14F-4D97-AF65-F5344CB8AC3E}">
        <p14:creationId xmlns:p14="http://schemas.microsoft.com/office/powerpoint/2010/main" val="12240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98F972-391A-4925-AB0C-CE1B82A48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08A49F-C0D9-4FD7-A510-5BDB2EDA77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3C9A8-9F22-4390-B789-173654766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EF4152-19AE-4169-84C0-74110907BE23}" type="datetimeFigureOut">
              <a:rPr lang="en-US" smtClean="0"/>
              <a:t>6/25/2020</a:t>
            </a:fld>
            <a:endParaRPr lang="en-US"/>
          </a:p>
        </p:txBody>
      </p:sp>
      <p:sp>
        <p:nvSpPr>
          <p:cNvPr id="5" name="Footer Placeholder 4">
            <a:extLst>
              <a:ext uri="{FF2B5EF4-FFF2-40B4-BE49-F238E27FC236}">
                <a16:creationId xmlns:a16="http://schemas.microsoft.com/office/drawing/2014/main" id="{60B72D28-B989-43DE-A86D-ADDC2C4B8F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019E6C-630A-4C8C-B7D3-CFABB6B22E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48F29-D14E-4A5D-A58A-68B0651D880D}" type="slidenum">
              <a:rPr lang="en-US" smtClean="0"/>
              <a:t>‹#›</a:t>
            </a:fld>
            <a:endParaRPr lang="en-US"/>
          </a:p>
        </p:txBody>
      </p:sp>
    </p:spTree>
    <p:extLst>
      <p:ext uri="{BB962C8B-B14F-4D97-AF65-F5344CB8AC3E}">
        <p14:creationId xmlns:p14="http://schemas.microsoft.com/office/powerpoint/2010/main" val="3686404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7E973873-93D7-4536-90FE-F5A7E868C125}"/>
              </a:ext>
            </a:extLst>
          </p:cNvPr>
          <p:cNvSpPr>
            <a:spLocks noGrp="1"/>
          </p:cNvSpPr>
          <p:nvPr>
            <p:ph type="ctrTitle"/>
          </p:nvPr>
        </p:nvSpPr>
        <p:spPr>
          <a:xfrm>
            <a:off x="1524000" y="868362"/>
            <a:ext cx="9144000" cy="2387600"/>
          </a:xfrm>
        </p:spPr>
        <p:txBody>
          <a:bodyPr/>
          <a:lstStyle/>
          <a:p>
            <a:r>
              <a:rPr lang="en-US" dirty="0">
                <a:ln w="0"/>
                <a:solidFill>
                  <a:schemeClr val="accent1"/>
                </a:solidFill>
                <a:effectLst>
                  <a:outerShdw blurRad="38100" dist="25400" dir="5400000" algn="ctr" rotWithShape="0">
                    <a:srgbClr val="6E747A">
                      <a:alpha val="43000"/>
                    </a:srgbClr>
                  </a:outerShdw>
                </a:effectLst>
              </a:rPr>
              <a:t>“BREAKING THE WALLS OF QUARANTINE”</a:t>
            </a:r>
          </a:p>
        </p:txBody>
      </p:sp>
      <p:sp>
        <p:nvSpPr>
          <p:cNvPr id="33" name="Subtitle 32">
            <a:extLst>
              <a:ext uri="{FF2B5EF4-FFF2-40B4-BE49-F238E27FC236}">
                <a16:creationId xmlns:a16="http://schemas.microsoft.com/office/drawing/2014/main" id="{B011DF49-2DAF-4C8E-921A-18909F6EDC5D}"/>
              </a:ext>
            </a:extLst>
          </p:cNvPr>
          <p:cNvSpPr>
            <a:spLocks noGrp="1"/>
          </p:cNvSpPr>
          <p:nvPr>
            <p:ph type="subTitle" idx="1"/>
          </p:nvPr>
        </p:nvSpPr>
        <p:spPr>
          <a:xfrm>
            <a:off x="1524000" y="3859615"/>
            <a:ext cx="9144000" cy="1655762"/>
          </a:xfrm>
        </p:spPr>
        <p:txBody>
          <a:bodyPr>
            <a:normAutofit fontScale="92500" lnSpcReduction="20000"/>
          </a:bodyPr>
          <a:lstStyle/>
          <a:p>
            <a:pPr>
              <a:lnSpc>
                <a:spcPct val="150000"/>
              </a:lnSpc>
            </a:pPr>
            <a:r>
              <a:rPr lang="en-US" sz="2800" b="1" dirty="0"/>
              <a:t>Team members:</a:t>
            </a:r>
          </a:p>
          <a:p>
            <a:pPr>
              <a:lnSpc>
                <a:spcPct val="120000"/>
              </a:lnSpc>
            </a:pPr>
            <a:r>
              <a:rPr lang="en-US" sz="2600" dirty="0"/>
              <a:t>Jeevak Raj S</a:t>
            </a:r>
          </a:p>
          <a:p>
            <a:pPr>
              <a:lnSpc>
                <a:spcPct val="120000"/>
              </a:lnSpc>
            </a:pPr>
            <a:r>
              <a:rPr lang="en-US" sz="2600" dirty="0" err="1"/>
              <a:t>Aswath</a:t>
            </a:r>
            <a:r>
              <a:rPr lang="en-US" sz="2600" dirty="0"/>
              <a:t> M</a:t>
            </a:r>
          </a:p>
        </p:txBody>
      </p:sp>
      <p:sp>
        <p:nvSpPr>
          <p:cNvPr id="4" name="Subtitle 32">
            <a:extLst>
              <a:ext uri="{FF2B5EF4-FFF2-40B4-BE49-F238E27FC236}">
                <a16:creationId xmlns:a16="http://schemas.microsoft.com/office/drawing/2014/main" id="{D832607D-DF57-4667-9A34-ABAD22BC33DD}"/>
              </a:ext>
            </a:extLst>
          </p:cNvPr>
          <p:cNvSpPr txBox="1">
            <a:spLocks/>
          </p:cNvSpPr>
          <p:nvPr/>
        </p:nvSpPr>
        <p:spPr>
          <a:xfrm>
            <a:off x="1524000" y="3255961"/>
            <a:ext cx="9144000" cy="4491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Smart mirror</a:t>
            </a:r>
          </a:p>
        </p:txBody>
      </p:sp>
    </p:spTree>
    <p:extLst>
      <p:ext uri="{BB962C8B-B14F-4D97-AF65-F5344CB8AC3E}">
        <p14:creationId xmlns:p14="http://schemas.microsoft.com/office/powerpoint/2010/main" val="3320894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C464D-626B-4D5E-B37E-C592DB4A2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52" y="1906073"/>
            <a:ext cx="3467154" cy="3508097"/>
          </a:xfrm>
          <a:prstGeom prst="rect">
            <a:avLst/>
          </a:prstGeom>
        </p:spPr>
      </p:pic>
      <p:pic>
        <p:nvPicPr>
          <p:cNvPr id="4" name="Picture 3">
            <a:extLst>
              <a:ext uri="{FF2B5EF4-FFF2-40B4-BE49-F238E27FC236}">
                <a16:creationId xmlns:a16="http://schemas.microsoft.com/office/drawing/2014/main" id="{26BBBD9D-B5C2-421D-BD25-8F162EE03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4986" y="1906072"/>
            <a:ext cx="3582027" cy="3508097"/>
          </a:xfrm>
          <a:prstGeom prst="rect">
            <a:avLst/>
          </a:prstGeom>
        </p:spPr>
      </p:pic>
      <p:sp>
        <p:nvSpPr>
          <p:cNvPr id="5" name="Title 1">
            <a:extLst>
              <a:ext uri="{FF2B5EF4-FFF2-40B4-BE49-F238E27FC236}">
                <a16:creationId xmlns:a16="http://schemas.microsoft.com/office/drawing/2014/main" id="{16811DF2-2AC1-4C9C-852E-EE1397C7E210}"/>
              </a:ext>
            </a:extLst>
          </p:cNvPr>
          <p:cNvSpPr txBox="1">
            <a:spLocks/>
          </p:cNvSpPr>
          <p:nvPr/>
        </p:nvSpPr>
        <p:spPr>
          <a:xfrm>
            <a:off x="3279822" y="632461"/>
            <a:ext cx="4945488" cy="173413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t>Changing Outfits</a:t>
            </a:r>
          </a:p>
        </p:txBody>
      </p:sp>
      <p:pic>
        <p:nvPicPr>
          <p:cNvPr id="6" name="Picture 5">
            <a:extLst>
              <a:ext uri="{FF2B5EF4-FFF2-40B4-BE49-F238E27FC236}">
                <a16:creationId xmlns:a16="http://schemas.microsoft.com/office/drawing/2014/main" id="{2B00A950-7649-421E-A6D1-C3AB17C91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803" y="1906072"/>
            <a:ext cx="3537345" cy="3508097"/>
          </a:xfrm>
          <a:prstGeom prst="rect">
            <a:avLst/>
          </a:prstGeom>
        </p:spPr>
      </p:pic>
    </p:spTree>
    <p:extLst>
      <p:ext uri="{BB962C8B-B14F-4D97-AF65-F5344CB8AC3E}">
        <p14:creationId xmlns:p14="http://schemas.microsoft.com/office/powerpoint/2010/main" val="1398243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961A0F-AE73-4EF2-8100-D7826A0FE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343" y="0"/>
            <a:ext cx="4548738" cy="6858000"/>
          </a:xfrm>
          <a:prstGeom prst="rect">
            <a:avLst/>
          </a:prstGeom>
        </p:spPr>
      </p:pic>
      <p:sp>
        <p:nvSpPr>
          <p:cNvPr id="4" name="Title 1">
            <a:extLst>
              <a:ext uri="{FF2B5EF4-FFF2-40B4-BE49-F238E27FC236}">
                <a16:creationId xmlns:a16="http://schemas.microsoft.com/office/drawing/2014/main" id="{096145C7-438E-40C6-8E3A-34737182C0B6}"/>
              </a:ext>
            </a:extLst>
          </p:cNvPr>
          <p:cNvSpPr txBox="1">
            <a:spLocks/>
          </p:cNvSpPr>
          <p:nvPr/>
        </p:nvSpPr>
        <p:spPr>
          <a:xfrm>
            <a:off x="0" y="1694869"/>
            <a:ext cx="4945488" cy="173413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t>Flowchart</a:t>
            </a:r>
          </a:p>
        </p:txBody>
      </p:sp>
    </p:spTree>
    <p:extLst>
      <p:ext uri="{BB962C8B-B14F-4D97-AF65-F5344CB8AC3E}">
        <p14:creationId xmlns:p14="http://schemas.microsoft.com/office/powerpoint/2010/main" val="170200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FE5D39-6C0C-4EFA-B613-E630549F95F7}"/>
              </a:ext>
            </a:extLst>
          </p:cNvPr>
          <p:cNvSpPr>
            <a:spLocks noGrp="1"/>
          </p:cNvSpPr>
          <p:nvPr>
            <p:ph idx="1"/>
          </p:nvPr>
        </p:nvSpPr>
        <p:spPr>
          <a:xfrm>
            <a:off x="838200" y="2846231"/>
            <a:ext cx="10515600" cy="3330731"/>
          </a:xfrm>
        </p:spPr>
        <p:txBody>
          <a:bodyPr>
            <a:normAutofit/>
          </a:bodyPr>
          <a:lstStyle/>
          <a:p>
            <a:pPr marL="0" indent="0" algn="ctr">
              <a:buNone/>
            </a:pPr>
            <a:r>
              <a:rPr lang="en-US" sz="115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THANK YOU!</a:t>
            </a:r>
          </a:p>
        </p:txBody>
      </p:sp>
    </p:spTree>
    <p:extLst>
      <p:ext uri="{BB962C8B-B14F-4D97-AF65-F5344CB8AC3E}">
        <p14:creationId xmlns:p14="http://schemas.microsoft.com/office/powerpoint/2010/main" val="3661370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62E385-D669-458D-96FD-BD52D6004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20" y="379926"/>
            <a:ext cx="3511706" cy="6243033"/>
          </a:xfrm>
          <a:prstGeom prst="rect">
            <a:avLst/>
          </a:prstGeom>
        </p:spPr>
      </p:pic>
      <p:sp>
        <p:nvSpPr>
          <p:cNvPr id="4" name="Content Placeholder 3">
            <a:extLst>
              <a:ext uri="{FF2B5EF4-FFF2-40B4-BE49-F238E27FC236}">
                <a16:creationId xmlns:a16="http://schemas.microsoft.com/office/drawing/2014/main" id="{EF21662D-37FF-4C0E-AD32-30D93E66A01E}"/>
              </a:ext>
            </a:extLst>
          </p:cNvPr>
          <p:cNvSpPr>
            <a:spLocks noGrp="1"/>
          </p:cNvSpPr>
          <p:nvPr>
            <p:ph idx="1"/>
          </p:nvPr>
        </p:nvSpPr>
        <p:spPr>
          <a:xfrm>
            <a:off x="4443210" y="445930"/>
            <a:ext cx="7272269" cy="6111024"/>
          </a:xfrm>
        </p:spPr>
        <p:txBody>
          <a:bodyPr>
            <a:noAutofit/>
          </a:bodyPr>
          <a:lstStyle/>
          <a:p>
            <a:pPr algn="just">
              <a:lnSpc>
                <a:spcPct val="150000"/>
              </a:lnSpc>
            </a:pPr>
            <a:endParaRPr lang="en-US" sz="1700" dirty="0"/>
          </a:p>
          <a:p>
            <a:pPr marL="0" indent="0" algn="just">
              <a:lnSpc>
                <a:spcPct val="150000"/>
              </a:lnSpc>
              <a:buNone/>
            </a:pPr>
            <a:r>
              <a:rPr lang="en-US" sz="1700" dirty="0"/>
              <a:t> Mirrors can be made more interactive, informative and entertaining than they are in today’s world. Instead of just a mere reflecting surface, they can be your personal assistant, provide you beauty tips, guide you in the makeup process, suggest you attractive spectacles and hairstyles, they could deliver personalized news feeds. The interactive voice assistant greets you and performs basic conversations; even play you themed songs based on the ambiance. The camera mounted on the mirror takes a live feed of the person, performs face recognition for personalization and detects facial landmarks to try-out spectacles and makeup tips. As people’s preferences are stored in the cloud and deep learning is performed on these data, the trained model is then retrieved by the mirror to give better suggestions. </a:t>
            </a:r>
          </a:p>
          <a:p>
            <a:pPr marL="0" indent="0" algn="just">
              <a:lnSpc>
                <a:spcPct val="150000"/>
              </a:lnSpc>
              <a:buNone/>
            </a:pPr>
            <a:r>
              <a:rPr lang="en-US" sz="1700" dirty="0"/>
              <a:t>In today’s pandemic situation going to shops and trying out clothes or spectacles is unhygienic so we can stay home and use these technologies and stay safe.</a:t>
            </a:r>
          </a:p>
          <a:p>
            <a:pPr marL="0" indent="0" algn="just">
              <a:lnSpc>
                <a:spcPct val="150000"/>
              </a:lnSpc>
              <a:buNone/>
            </a:pPr>
            <a:r>
              <a:rPr lang="en-US" sz="1700" dirty="0"/>
              <a:t>	</a:t>
            </a:r>
          </a:p>
          <a:p>
            <a:pPr algn="just">
              <a:lnSpc>
                <a:spcPct val="150000"/>
              </a:lnSpc>
            </a:pPr>
            <a:endParaRPr lang="en-US" sz="1700" dirty="0"/>
          </a:p>
        </p:txBody>
      </p:sp>
      <p:sp>
        <p:nvSpPr>
          <p:cNvPr id="8" name="Title 1">
            <a:extLst>
              <a:ext uri="{FF2B5EF4-FFF2-40B4-BE49-F238E27FC236}">
                <a16:creationId xmlns:a16="http://schemas.microsoft.com/office/drawing/2014/main" id="{8A6228A4-6741-49FC-A821-A201C8214210}"/>
              </a:ext>
            </a:extLst>
          </p:cNvPr>
          <p:cNvSpPr>
            <a:spLocks noGrp="1"/>
          </p:cNvSpPr>
          <p:nvPr>
            <p:ph type="title"/>
          </p:nvPr>
        </p:nvSpPr>
        <p:spPr>
          <a:xfrm>
            <a:off x="4443210" y="119131"/>
            <a:ext cx="6511344" cy="1001332"/>
          </a:xfrm>
        </p:spPr>
        <p:txBody>
          <a:bodyPr>
            <a:normAutofit/>
          </a:bodyPr>
          <a:lstStyle/>
          <a:p>
            <a:r>
              <a:rPr lang="en-US" sz="4800" b="1" dirty="0"/>
              <a:t>Introduction</a:t>
            </a:r>
          </a:p>
        </p:txBody>
      </p:sp>
    </p:spTree>
    <p:extLst>
      <p:ext uri="{BB962C8B-B14F-4D97-AF65-F5344CB8AC3E}">
        <p14:creationId xmlns:p14="http://schemas.microsoft.com/office/powerpoint/2010/main" val="2217647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DFBC7-33F5-4097-8B53-6E176C4A1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11" y="1912547"/>
            <a:ext cx="9074178" cy="4035753"/>
          </a:xfrm>
          <a:prstGeom prst="rect">
            <a:avLst/>
          </a:prstGeom>
        </p:spPr>
      </p:pic>
      <p:sp>
        <p:nvSpPr>
          <p:cNvPr id="4" name="Title 1">
            <a:extLst>
              <a:ext uri="{FF2B5EF4-FFF2-40B4-BE49-F238E27FC236}">
                <a16:creationId xmlns:a16="http://schemas.microsoft.com/office/drawing/2014/main" id="{5F133A4C-EBAE-405B-90F0-CE93A58328C0}"/>
              </a:ext>
            </a:extLst>
          </p:cNvPr>
          <p:cNvSpPr txBox="1">
            <a:spLocks/>
          </p:cNvSpPr>
          <p:nvPr/>
        </p:nvSpPr>
        <p:spPr>
          <a:xfrm>
            <a:off x="1211749" y="652122"/>
            <a:ext cx="9074178" cy="173413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t>Schematic Diagram</a:t>
            </a:r>
          </a:p>
        </p:txBody>
      </p:sp>
    </p:spTree>
    <p:extLst>
      <p:ext uri="{BB962C8B-B14F-4D97-AF65-F5344CB8AC3E}">
        <p14:creationId xmlns:p14="http://schemas.microsoft.com/office/powerpoint/2010/main" val="177136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9B6E37-4219-4C7B-9391-A74F414B1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33" y="508715"/>
            <a:ext cx="3285320" cy="5840569"/>
          </a:xfrm>
          <a:prstGeom prst="rect">
            <a:avLst/>
          </a:prstGeom>
        </p:spPr>
      </p:pic>
      <p:sp>
        <p:nvSpPr>
          <p:cNvPr id="4" name="Title 1">
            <a:extLst>
              <a:ext uri="{FF2B5EF4-FFF2-40B4-BE49-F238E27FC236}">
                <a16:creationId xmlns:a16="http://schemas.microsoft.com/office/drawing/2014/main" id="{9A7C00F2-2653-448D-9881-92A9AF095E74}"/>
              </a:ext>
            </a:extLst>
          </p:cNvPr>
          <p:cNvSpPr txBox="1">
            <a:spLocks/>
          </p:cNvSpPr>
          <p:nvPr/>
        </p:nvSpPr>
        <p:spPr>
          <a:xfrm>
            <a:off x="4211391" y="345807"/>
            <a:ext cx="6511344" cy="173413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Description</a:t>
            </a:r>
          </a:p>
        </p:txBody>
      </p:sp>
      <p:sp>
        <p:nvSpPr>
          <p:cNvPr id="5" name="Content Placeholder 3">
            <a:extLst>
              <a:ext uri="{FF2B5EF4-FFF2-40B4-BE49-F238E27FC236}">
                <a16:creationId xmlns:a16="http://schemas.microsoft.com/office/drawing/2014/main" id="{E1164571-6ABB-4AFC-B5B6-12AFE6602EDE}"/>
              </a:ext>
            </a:extLst>
          </p:cNvPr>
          <p:cNvSpPr txBox="1">
            <a:spLocks/>
          </p:cNvSpPr>
          <p:nvPr/>
        </p:nvSpPr>
        <p:spPr>
          <a:xfrm>
            <a:off x="4211391" y="1206433"/>
            <a:ext cx="7594176" cy="531219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1800" dirty="0"/>
              <a:t>The proposed Smart Mirror setup comprises of Camera, Raspberry Pi single board computer, LCD Display module, USB power supply, Keras and Tensor flow Deep learning models. The camera captures the scene in front of the mirror. The captured frame is processed in the Raspberry Pi to detect people. Facial recognition is performed and information related to the concerned individual is displayed. After this, the person is given a choice to try different fashion accessories. In case of spectacles, facial features are extracted and according to that, different choices of frames best suited for that individual is loaded and displayed. Using five point landmark detection, the spectacles are super imposed using the display on the reflection of the face. In case of clothing, the various joints of the person’s body parts is identified and different clothes are superimposed on those points, covering the actual reflection with display of the clothes. Patch-up and makeup guidelines can also be offered based on skin tones. Hairstyles can also be suggested based on face structures.</a:t>
            </a:r>
          </a:p>
        </p:txBody>
      </p:sp>
    </p:spTree>
    <p:extLst>
      <p:ext uri="{BB962C8B-B14F-4D97-AF65-F5344CB8AC3E}">
        <p14:creationId xmlns:p14="http://schemas.microsoft.com/office/powerpoint/2010/main" val="316629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12A8C4C6-8995-4A11-852D-D269711449C1}"/>
              </a:ext>
            </a:extLst>
          </p:cNvPr>
          <p:cNvSpPr txBox="1">
            <a:spLocks/>
          </p:cNvSpPr>
          <p:nvPr/>
        </p:nvSpPr>
        <p:spPr>
          <a:xfrm>
            <a:off x="2099256" y="1090524"/>
            <a:ext cx="7594176" cy="53121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endParaRPr lang="en-US" sz="1800" dirty="0"/>
          </a:p>
        </p:txBody>
      </p:sp>
      <p:graphicFrame>
        <p:nvGraphicFramePr>
          <p:cNvPr id="4" name="Table 3">
            <a:extLst>
              <a:ext uri="{FF2B5EF4-FFF2-40B4-BE49-F238E27FC236}">
                <a16:creationId xmlns:a16="http://schemas.microsoft.com/office/drawing/2014/main" id="{AC99DF44-B402-4D95-8CB4-F66F63AC80BE}"/>
              </a:ext>
            </a:extLst>
          </p:cNvPr>
          <p:cNvGraphicFramePr>
            <a:graphicFrameLocks noGrp="1"/>
          </p:cNvGraphicFramePr>
          <p:nvPr>
            <p:extLst>
              <p:ext uri="{D42A27DB-BD31-4B8C-83A1-F6EECF244321}">
                <p14:modId xmlns:p14="http://schemas.microsoft.com/office/powerpoint/2010/main" val="2112789544"/>
              </p:ext>
            </p:extLst>
          </p:nvPr>
        </p:nvGraphicFramePr>
        <p:xfrm>
          <a:off x="616039" y="1682951"/>
          <a:ext cx="9699938" cy="3492097"/>
        </p:xfrm>
        <a:graphic>
          <a:graphicData uri="http://schemas.openxmlformats.org/drawingml/2006/table">
            <a:tbl>
              <a:tblPr firstRow="1" firstCol="1" lastRow="1" lastCol="1" bandRow="1" bandCol="1">
                <a:tableStyleId>{2D5ABB26-0587-4C30-8999-92F81FD0307C}</a:tableStyleId>
              </a:tblPr>
              <a:tblGrid>
                <a:gridCol w="9699938">
                  <a:extLst>
                    <a:ext uri="{9D8B030D-6E8A-4147-A177-3AD203B41FA5}">
                      <a16:colId xmlns:a16="http://schemas.microsoft.com/office/drawing/2014/main" val="1624514287"/>
                    </a:ext>
                  </a:extLst>
                </a:gridCol>
              </a:tblGrid>
              <a:tr h="3492097">
                <a:tc>
                  <a:txBody>
                    <a:bodyPr/>
                    <a:lstStyle/>
                    <a:p>
                      <a:pPr marL="0" marR="0">
                        <a:lnSpc>
                          <a:spcPct val="150000"/>
                        </a:lnSpc>
                        <a:spcBef>
                          <a:spcPts val="0"/>
                        </a:spcBef>
                        <a:spcAft>
                          <a:spcPts val="0"/>
                        </a:spcAft>
                      </a:pPr>
                      <a:r>
                        <a:rPr lang="en-US" sz="1800" dirty="0">
                          <a:solidFill>
                            <a:schemeClr val="tx1"/>
                          </a:solidFill>
                          <a:effectLst/>
                        </a:rPr>
                        <a:t>1.Facial recognition is used to deliver personalized information (calendar events, news feeds)</a:t>
                      </a:r>
                    </a:p>
                    <a:p>
                      <a:pPr marL="0" marR="0">
                        <a:lnSpc>
                          <a:spcPct val="150000"/>
                        </a:lnSpc>
                        <a:spcBef>
                          <a:spcPts val="0"/>
                        </a:spcBef>
                        <a:spcAft>
                          <a:spcPts val="0"/>
                        </a:spcAft>
                      </a:pPr>
                      <a:r>
                        <a:rPr lang="en-US" sz="1800" dirty="0">
                          <a:solidFill>
                            <a:schemeClr val="tx1"/>
                          </a:solidFill>
                          <a:effectLst/>
                        </a:rPr>
                        <a:t>2. Landmark detection on human body is used to superimpose fashion accessories such as outfits, clothes.</a:t>
                      </a:r>
                    </a:p>
                    <a:p>
                      <a:pPr marL="0" marR="0">
                        <a:lnSpc>
                          <a:spcPct val="150000"/>
                        </a:lnSpc>
                        <a:spcBef>
                          <a:spcPts val="0"/>
                        </a:spcBef>
                        <a:spcAft>
                          <a:spcPts val="0"/>
                        </a:spcAft>
                      </a:pPr>
                      <a:r>
                        <a:rPr lang="en-US" sz="1800" dirty="0">
                          <a:solidFill>
                            <a:schemeClr val="tx1"/>
                          </a:solidFill>
                          <a:effectLst/>
                        </a:rPr>
                        <a:t>3. Deep learning model suggests different spectacles that suits one more appropriately.</a:t>
                      </a:r>
                    </a:p>
                    <a:p>
                      <a:pPr marL="0" marR="0">
                        <a:lnSpc>
                          <a:spcPct val="150000"/>
                        </a:lnSpc>
                        <a:spcBef>
                          <a:spcPts val="0"/>
                        </a:spcBef>
                        <a:spcAft>
                          <a:spcPts val="0"/>
                        </a:spcAft>
                      </a:pPr>
                      <a:r>
                        <a:rPr lang="en-US" sz="1800" dirty="0">
                          <a:solidFill>
                            <a:schemeClr val="tx1"/>
                          </a:solidFill>
                          <a:effectLst/>
                        </a:rPr>
                        <a:t>4. Voice based interaction.</a:t>
                      </a:r>
                    </a:p>
                    <a:p>
                      <a:pPr marL="0" marR="0">
                        <a:lnSpc>
                          <a:spcPct val="150000"/>
                        </a:lnSpc>
                        <a:spcBef>
                          <a:spcPts val="0"/>
                        </a:spcBef>
                        <a:spcAft>
                          <a:spcPts val="0"/>
                        </a:spcAft>
                      </a:pPr>
                      <a:r>
                        <a:rPr lang="en-US" sz="1800" dirty="0">
                          <a:solidFill>
                            <a:schemeClr val="tx1"/>
                          </a:solidFill>
                          <a:effectLst/>
                        </a:rPr>
                        <a:t>5. Playing themed music based on ambience and mood.</a:t>
                      </a:r>
                    </a:p>
                    <a:p>
                      <a:pPr marL="0" marR="0">
                        <a:lnSpc>
                          <a:spcPct val="150000"/>
                        </a:lnSpc>
                        <a:spcBef>
                          <a:spcPts val="0"/>
                        </a:spcBef>
                        <a:spcAft>
                          <a:spcPts val="0"/>
                        </a:spcAft>
                      </a:pPr>
                      <a:r>
                        <a:rPr lang="en-US" sz="1800" dirty="0">
                          <a:solidFill>
                            <a:schemeClr val="tx1"/>
                          </a:solidFill>
                          <a:effectLst/>
                        </a:rPr>
                        <a:t>6. Suggestion of hairstyles based on face structure.</a:t>
                      </a:r>
                    </a:p>
                    <a:p>
                      <a:pPr marL="0" marR="0">
                        <a:lnSpc>
                          <a:spcPct val="150000"/>
                        </a:lnSpc>
                        <a:spcBef>
                          <a:spcPts val="0"/>
                        </a:spcBef>
                        <a:spcAft>
                          <a:spcPts val="0"/>
                        </a:spcAft>
                      </a:pPr>
                      <a:r>
                        <a:rPr lang="en-US" sz="1800" dirty="0">
                          <a:solidFill>
                            <a:schemeClr val="tx1"/>
                          </a:solidFill>
                          <a:effectLst/>
                        </a:rPr>
                        <a:t>7. Suggestion of patch-ups, foundation and makeup tips to make one more attractive.</a:t>
                      </a:r>
                      <a:endParaRPr lang="en-US" sz="1800"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txBody>
                  <a:tcPr marL="0" marR="0" marT="0" marB="0"/>
                </a:tc>
                <a:extLst>
                  <a:ext uri="{0D108BD9-81ED-4DB2-BD59-A6C34878D82A}">
                    <a16:rowId xmlns:a16="http://schemas.microsoft.com/office/drawing/2014/main" val="3499768008"/>
                  </a:ext>
                </a:extLst>
              </a:tr>
            </a:tbl>
          </a:graphicData>
        </a:graphic>
      </p:graphicFrame>
      <p:sp>
        <p:nvSpPr>
          <p:cNvPr id="5" name="Title 1">
            <a:extLst>
              <a:ext uri="{FF2B5EF4-FFF2-40B4-BE49-F238E27FC236}">
                <a16:creationId xmlns:a16="http://schemas.microsoft.com/office/drawing/2014/main" id="{F2AF150B-15D7-4B0A-9F5C-D38183D69C4E}"/>
              </a:ext>
            </a:extLst>
          </p:cNvPr>
          <p:cNvSpPr txBox="1">
            <a:spLocks/>
          </p:cNvSpPr>
          <p:nvPr/>
        </p:nvSpPr>
        <p:spPr>
          <a:xfrm>
            <a:off x="534473" y="635581"/>
            <a:ext cx="6511344" cy="173413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Features</a:t>
            </a:r>
          </a:p>
        </p:txBody>
      </p:sp>
    </p:spTree>
    <p:extLst>
      <p:ext uri="{BB962C8B-B14F-4D97-AF65-F5344CB8AC3E}">
        <p14:creationId xmlns:p14="http://schemas.microsoft.com/office/powerpoint/2010/main" val="272912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3476E-CB12-4438-B04E-D29095F9CB0A}"/>
              </a:ext>
            </a:extLst>
          </p:cNvPr>
          <p:cNvPicPr>
            <a:picLocks noChangeAspect="1"/>
          </p:cNvPicPr>
          <p:nvPr/>
        </p:nvPicPr>
        <p:blipFill>
          <a:blip r:embed="rId2"/>
          <a:stretch>
            <a:fillRect/>
          </a:stretch>
        </p:blipFill>
        <p:spPr>
          <a:xfrm>
            <a:off x="1848118" y="1425899"/>
            <a:ext cx="8789831" cy="4941867"/>
          </a:xfrm>
          <a:prstGeom prst="rect">
            <a:avLst/>
          </a:prstGeom>
        </p:spPr>
      </p:pic>
      <p:sp>
        <p:nvSpPr>
          <p:cNvPr id="3" name="Title 1">
            <a:extLst>
              <a:ext uri="{FF2B5EF4-FFF2-40B4-BE49-F238E27FC236}">
                <a16:creationId xmlns:a16="http://schemas.microsoft.com/office/drawing/2014/main" id="{D355B2AD-F77C-402E-8F1E-B441F8EBBD44}"/>
              </a:ext>
            </a:extLst>
          </p:cNvPr>
          <p:cNvSpPr txBox="1">
            <a:spLocks/>
          </p:cNvSpPr>
          <p:nvPr/>
        </p:nvSpPr>
        <p:spPr>
          <a:xfrm>
            <a:off x="564524" y="490234"/>
            <a:ext cx="8141594" cy="173413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IBM Visual Recognition service</a:t>
            </a:r>
          </a:p>
        </p:txBody>
      </p:sp>
    </p:spTree>
    <p:extLst>
      <p:ext uri="{BB962C8B-B14F-4D97-AF65-F5344CB8AC3E}">
        <p14:creationId xmlns:p14="http://schemas.microsoft.com/office/powerpoint/2010/main" val="2042544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9B9BEE-687E-45D6-8401-739003A22EFD}"/>
              </a:ext>
            </a:extLst>
          </p:cNvPr>
          <p:cNvPicPr>
            <a:picLocks noChangeAspect="1"/>
          </p:cNvPicPr>
          <p:nvPr/>
        </p:nvPicPr>
        <p:blipFill>
          <a:blip r:embed="rId2"/>
          <a:stretch>
            <a:fillRect/>
          </a:stretch>
        </p:blipFill>
        <p:spPr>
          <a:xfrm>
            <a:off x="399245" y="2073498"/>
            <a:ext cx="11592501" cy="2994658"/>
          </a:xfrm>
          <a:prstGeom prst="rect">
            <a:avLst/>
          </a:prstGeom>
        </p:spPr>
      </p:pic>
      <p:sp>
        <p:nvSpPr>
          <p:cNvPr id="3" name="Title 1">
            <a:extLst>
              <a:ext uri="{FF2B5EF4-FFF2-40B4-BE49-F238E27FC236}">
                <a16:creationId xmlns:a16="http://schemas.microsoft.com/office/drawing/2014/main" id="{37729DB8-ADFE-4071-978D-145442C6B62B}"/>
              </a:ext>
            </a:extLst>
          </p:cNvPr>
          <p:cNvSpPr txBox="1">
            <a:spLocks/>
          </p:cNvSpPr>
          <p:nvPr/>
        </p:nvSpPr>
        <p:spPr>
          <a:xfrm>
            <a:off x="399245" y="729595"/>
            <a:ext cx="8141594" cy="173413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Implementation in python code</a:t>
            </a:r>
          </a:p>
        </p:txBody>
      </p:sp>
    </p:spTree>
    <p:extLst>
      <p:ext uri="{BB962C8B-B14F-4D97-AF65-F5344CB8AC3E}">
        <p14:creationId xmlns:p14="http://schemas.microsoft.com/office/powerpoint/2010/main" val="1956835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93527-D28B-4772-9685-3D90984F6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82" y="656822"/>
            <a:ext cx="3118700" cy="5544355"/>
          </a:xfrm>
          <a:prstGeom prst="rect">
            <a:avLst/>
          </a:prstGeom>
        </p:spPr>
      </p:pic>
      <p:pic>
        <p:nvPicPr>
          <p:cNvPr id="4" name="Picture 3">
            <a:extLst>
              <a:ext uri="{FF2B5EF4-FFF2-40B4-BE49-F238E27FC236}">
                <a16:creationId xmlns:a16="http://schemas.microsoft.com/office/drawing/2014/main" id="{90112004-2F62-4AF3-8C1E-1B365A341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8405" y="656821"/>
            <a:ext cx="3118700" cy="5544355"/>
          </a:xfrm>
          <a:prstGeom prst="rect">
            <a:avLst/>
          </a:prstGeom>
        </p:spPr>
      </p:pic>
      <p:sp>
        <p:nvSpPr>
          <p:cNvPr id="5" name="Title 1">
            <a:extLst>
              <a:ext uri="{FF2B5EF4-FFF2-40B4-BE49-F238E27FC236}">
                <a16:creationId xmlns:a16="http://schemas.microsoft.com/office/drawing/2014/main" id="{17115F30-DFBC-4E34-B773-991533984AC1}"/>
              </a:ext>
            </a:extLst>
          </p:cNvPr>
          <p:cNvSpPr txBox="1">
            <a:spLocks/>
          </p:cNvSpPr>
          <p:nvPr/>
        </p:nvSpPr>
        <p:spPr>
          <a:xfrm>
            <a:off x="4839705" y="2561932"/>
            <a:ext cx="3118700" cy="173413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Outputs</a:t>
            </a:r>
          </a:p>
        </p:txBody>
      </p:sp>
    </p:spTree>
    <p:extLst>
      <p:ext uri="{BB962C8B-B14F-4D97-AF65-F5344CB8AC3E}">
        <p14:creationId xmlns:p14="http://schemas.microsoft.com/office/powerpoint/2010/main" val="3983542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00193-E473-4931-B6A4-A147FF8D8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21" y="1325228"/>
            <a:ext cx="4848239" cy="4849878"/>
          </a:xfrm>
          <a:prstGeom prst="rect">
            <a:avLst/>
          </a:prstGeom>
        </p:spPr>
      </p:pic>
      <p:pic>
        <p:nvPicPr>
          <p:cNvPr id="4" name="Picture 3">
            <a:extLst>
              <a:ext uri="{FF2B5EF4-FFF2-40B4-BE49-F238E27FC236}">
                <a16:creationId xmlns:a16="http://schemas.microsoft.com/office/drawing/2014/main" id="{54733B58-77C3-409D-B50B-7AD435F65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644" y="1325228"/>
            <a:ext cx="4771537" cy="4849878"/>
          </a:xfrm>
          <a:prstGeom prst="rect">
            <a:avLst/>
          </a:prstGeom>
        </p:spPr>
      </p:pic>
      <p:sp>
        <p:nvSpPr>
          <p:cNvPr id="5" name="Title 1">
            <a:extLst>
              <a:ext uri="{FF2B5EF4-FFF2-40B4-BE49-F238E27FC236}">
                <a16:creationId xmlns:a16="http://schemas.microsoft.com/office/drawing/2014/main" id="{093D1243-776F-40B2-AD70-B71A56CBD99C}"/>
              </a:ext>
            </a:extLst>
          </p:cNvPr>
          <p:cNvSpPr txBox="1">
            <a:spLocks/>
          </p:cNvSpPr>
          <p:nvPr/>
        </p:nvSpPr>
        <p:spPr>
          <a:xfrm>
            <a:off x="4536650" y="458162"/>
            <a:ext cx="3118700" cy="173413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t>User’s Input</a:t>
            </a:r>
          </a:p>
        </p:txBody>
      </p:sp>
    </p:spTree>
    <p:extLst>
      <p:ext uri="{BB962C8B-B14F-4D97-AF65-F5344CB8AC3E}">
        <p14:creationId xmlns:p14="http://schemas.microsoft.com/office/powerpoint/2010/main" val="2761244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493</Words>
  <Application>Microsoft Office PowerPoint</Application>
  <PresentationFormat>Widescreen</PresentationFormat>
  <Paragraphs>28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Cambria</vt:lpstr>
      <vt:lpstr>Office Theme</vt:lpstr>
      <vt:lpstr>“BREAKING THE WALLS OF QUARANTINE”</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“BREAKING THE WALLS OF QUARANTINE”</dc:title>
  <dc:creator>Admin</dc:creator>
  <cp:lastModifiedBy>Admin</cp:lastModifiedBy>
  <cp:revision>10</cp:revision>
  <dcterms:created xsi:type="dcterms:W3CDTF">2020-05-23T08:30:49Z</dcterms:created>
  <dcterms:modified xsi:type="dcterms:W3CDTF">2020-06-25T09:40:22Z</dcterms:modified>
</cp:coreProperties>
</file>